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8" r:id="rId2"/>
    <p:sldId id="257" r:id="rId3"/>
    <p:sldId id="259" r:id="rId4"/>
    <p:sldId id="260" r:id="rId5"/>
    <p:sldId id="262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rgbClr val="262626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DDA51639-B2D6-4652-B8C3-1B4C224A7BAF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24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43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676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96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36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950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9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761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312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51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B334A90-EB03-42F3-8859-2C2B2724C058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581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11/29/2023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912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212" y="5557817"/>
            <a:ext cx="8168205" cy="888274"/>
          </a:xfrm>
        </p:spPr>
        <p:txBody>
          <a:bodyPr>
            <a:normAutofit/>
          </a:bodyPr>
          <a:lstStyle/>
          <a:p>
            <a:r>
              <a:rPr lang="ru-RU" sz="5400" b="1" dirty="0"/>
              <a:t>Адаптация к детскому саду</a:t>
            </a:r>
          </a:p>
        </p:txBody>
      </p:sp>
      <p:pic>
        <p:nvPicPr>
          <p:cNvPr id="3074" name="Picture 2" descr="https://ds05.infourok.ru/uploads/ex/104f/000a226e-1c3be0ef/hello_html_m3eeae93b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3" b="17223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83826" y="5557817"/>
            <a:ext cx="3973191" cy="1208743"/>
          </a:xfrm>
        </p:spPr>
        <p:txBody>
          <a:bodyPr>
            <a:normAutofit/>
          </a:bodyPr>
          <a:lstStyle/>
          <a:p>
            <a:r>
              <a:rPr lang="ru-RU" sz="2000" dirty="0"/>
              <a:t>Презентацию подготовила: педагог-психолог </a:t>
            </a:r>
          </a:p>
          <a:p>
            <a:r>
              <a:rPr lang="ru-RU" sz="2000" dirty="0"/>
              <a:t>Лазоркина Людмила Альбертовна</a:t>
            </a:r>
          </a:p>
        </p:txBody>
      </p:sp>
    </p:spTree>
    <p:extLst>
      <p:ext uri="{BB962C8B-B14F-4D97-AF65-F5344CB8AC3E}">
        <p14:creationId xmlns:p14="http://schemas.microsoft.com/office/powerpoint/2010/main" val="433781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54835" y="303671"/>
            <a:ext cx="4715692" cy="728295"/>
          </a:xfrm>
        </p:spPr>
        <p:txBody>
          <a:bodyPr/>
          <a:lstStyle/>
          <a:p>
            <a:pPr algn="ctr"/>
            <a:r>
              <a:rPr lang="ru-RU" b="1" dirty="0"/>
              <a:t>Что такое адаптация?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3" t="19429" r="35810" b="20000"/>
          <a:stretch/>
        </p:blipFill>
        <p:spPr>
          <a:xfrm>
            <a:off x="5472475" y="3709850"/>
            <a:ext cx="2038669" cy="304364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0" y="444137"/>
            <a:ext cx="5364480" cy="563009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b="1" dirty="0">
                <a:latin typeface="Cambria" panose="02040503050406030204" pitchFamily="18" charset="0"/>
                <a:ea typeface="Cambria" panose="02040503050406030204" pitchFamily="18" charset="0"/>
              </a:rPr>
              <a:t>Что осложняет адаптацию?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строгий режим дня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 отсутствие родителей в течение длительного времени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 новые требования к поведению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 постоянный контакт со сверстниками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 новое помещение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800" dirty="0">
                <a:latin typeface="Cambria" panose="02040503050406030204" pitchFamily="18" charset="0"/>
                <a:ea typeface="Cambria" panose="02040503050406030204" pitchFamily="18" charset="0"/>
              </a:rPr>
              <a:t> другой стиль общения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75981" y="1371601"/>
            <a:ext cx="3624281" cy="4898570"/>
          </a:xfrm>
        </p:spPr>
        <p:txBody>
          <a:bodyPr>
            <a:normAutofit fontScale="92500" lnSpcReduction="10000"/>
          </a:bodyPr>
          <a:lstStyle/>
          <a:p>
            <a:pPr lvl="0" algn="ctr">
              <a:lnSpc>
                <a:spcPct val="160000"/>
              </a:lnSpc>
              <a:spcBef>
                <a:spcPts val="1300"/>
              </a:spcBef>
            </a:pPr>
            <a:r>
              <a:rPr lang="ru-RU" sz="3200" b="1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Адаптация</a:t>
            </a:r>
            <a:r>
              <a:rPr lang="ru-RU" sz="3200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– это приспособление организма к новым для него условиям, создание новых привычек и стереотипов.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21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2583" y="117566"/>
            <a:ext cx="4589417" cy="1606731"/>
          </a:xfrm>
        </p:spPr>
        <p:txBody>
          <a:bodyPr/>
          <a:lstStyle/>
          <a:p>
            <a:pPr algn="ctr"/>
            <a:r>
              <a:rPr lang="ru-RU" b="1" dirty="0"/>
              <a:t>Продолжительность адаптационного периода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7" y="431074"/>
            <a:ext cx="6596743" cy="49029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15943" y="1920241"/>
            <a:ext cx="4376057" cy="3413759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Продолжительность адаптационного периода у всех детей разная.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346" y="4510837"/>
            <a:ext cx="7834039" cy="23471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1257" y="2301139"/>
            <a:ext cx="2455817" cy="18920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От чего зависит длительность адаптации?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76004" y="682831"/>
            <a:ext cx="2880361" cy="659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Состояние здоровья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98370" y="1532218"/>
            <a:ext cx="2880361" cy="6258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Наличие режима дня</a:t>
            </a:r>
            <a:endParaRPr lang="ru-RU" sz="32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77639" y="2418704"/>
            <a:ext cx="2880361" cy="67926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Умение общаться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56610" y="3259187"/>
            <a:ext cx="2880361" cy="125164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/>
              <a:t>Сформированность</a:t>
            </a:r>
            <a:r>
              <a:rPr lang="ru-RU" sz="2000" b="1" dirty="0"/>
              <a:t> предметной и игровой деятельности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1839346" y="1342506"/>
            <a:ext cx="877728" cy="8155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2772590" y="2032908"/>
            <a:ext cx="470263" cy="2502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717075" y="2845424"/>
            <a:ext cx="1260564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866752" y="3735034"/>
            <a:ext cx="1440180" cy="4783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61257" y="682831"/>
            <a:ext cx="1935478" cy="659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Возраст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1031966" y="1436915"/>
            <a:ext cx="0" cy="72112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011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9336" y="229775"/>
            <a:ext cx="4219303" cy="1064449"/>
          </a:xfrm>
        </p:spPr>
        <p:txBody>
          <a:bodyPr/>
          <a:lstStyle/>
          <a:p>
            <a:pPr algn="ctr"/>
            <a:r>
              <a:rPr lang="ru-RU" b="1" dirty="0"/>
              <a:t>Что осложняет адаптацию?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9634" y="229775"/>
            <a:ext cx="6740435" cy="4572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/>
              <a:t>Задачи взрослых</a:t>
            </a:r>
          </a:p>
          <a:p>
            <a:pPr marL="0" indent="0" algn="ctr">
              <a:buNone/>
            </a:pP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750925" y="1476103"/>
            <a:ext cx="4227713" cy="4162697"/>
          </a:xfrm>
        </p:spPr>
        <p:txBody>
          <a:bodyPr>
            <a:normAutofit/>
          </a:bodyPr>
          <a:lstStyle/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Отсутствие режима;</a:t>
            </a:r>
          </a:p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Отсутствие навыков самообслуживания;</a:t>
            </a:r>
          </a:p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Отсутствие речи;</a:t>
            </a:r>
          </a:p>
          <a:p>
            <a:pPr marL="91440" lvl="0" indent="-91440">
              <a:lnSpc>
                <a:spcPct val="85000"/>
              </a:lnSpc>
              <a:spcBef>
                <a:spcPts val="1300"/>
              </a:spcBef>
              <a:buFont typeface="Wingdings" panose="05000000000000000000" pitchFamily="2" charset="2"/>
              <a:buChar char="q"/>
            </a:pPr>
            <a:r>
              <a:rPr lang="ru-RU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Отсутствие навыков общения со сверстниками и взрослыми.</a:t>
            </a:r>
          </a:p>
          <a:p>
            <a:endParaRPr lang="ru-RU" dirty="0"/>
          </a:p>
        </p:txBody>
      </p:sp>
      <p:pic>
        <p:nvPicPr>
          <p:cNvPr id="4098" name="Picture 2" descr="https://avatars.mds.yandex.net/get-pdb/1997607/f5e7f97c-99d1-4f32-b5d2-17e950827c7b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365" y="3475465"/>
            <a:ext cx="3803319" cy="330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55171" y="919756"/>
            <a:ext cx="6309360" cy="7053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Научить ребёнка элементарным навыкам самообслуживания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5171" y="1832653"/>
            <a:ext cx="6309360" cy="6807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Поддерживать дома режим дня детского сада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5171" y="2720928"/>
            <a:ext cx="6309360" cy="7146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Настраивать ребёнка на детский сад только положительно</a:t>
            </a:r>
          </a:p>
        </p:txBody>
      </p:sp>
    </p:spTree>
    <p:extLst>
      <p:ext uri="{BB962C8B-B14F-4D97-AF65-F5344CB8AC3E}">
        <p14:creationId xmlns:p14="http://schemas.microsoft.com/office/powerpoint/2010/main" val="3789161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124339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/>
              <a:t>Как родители могут помочь своему ребёнку в период адаптации?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8356" r="835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4" y="499533"/>
            <a:ext cx="11181805" cy="1658198"/>
          </a:xfrm>
        </p:spPr>
        <p:txBody>
          <a:bodyPr/>
          <a:lstStyle/>
          <a:p>
            <a:r>
              <a:rPr lang="ru-RU" dirty="0"/>
              <a:t>Рекомендации родителям по облегчению адаптационного периода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194" y="2011681"/>
            <a:ext cx="8948057" cy="458506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По возможности расширяйте круг общения ребёнка.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Учите ребёнка обращаться к другому человеку, просить, жалеть плачущего.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Не высказывайте сожаления о том, что необходимо отдавать ребёнка в детский сад.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Приучайте к самообслуживанию, поощряйте попытки самостоятельности.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Развивайте подражательность в действиях: «попрыгай как зайка», «полетай как воробышек».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Установите доброжелательные отношения с воспитателем.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Поддерживайте дома спокойную обстановку и не перегружайте ребёнка новой информацией.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 Не оставляйте ребёнка в детском саду в первые дни слишком надолго. Приучайте к детскому саду постепенно.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dirty="0"/>
              <a:t> Будьте терпимы и последовательны и у вас всё получится!</a:t>
            </a:r>
          </a:p>
          <a:p>
            <a:pPr marL="0" indent="0">
              <a:lnSpc>
                <a:spcPct val="150000"/>
              </a:lnSpc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4510" y="2533410"/>
            <a:ext cx="3387490" cy="227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353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2753118"/>
          </a:xfrm>
        </p:spPr>
        <p:txBody>
          <a:bodyPr/>
          <a:lstStyle/>
          <a:p>
            <a:pPr algn="ctr"/>
            <a:r>
              <a:rPr lang="ru-RU" b="1" dirty="0"/>
              <a:t>Терпения и мудрости вам и у вас обязательно всё получится!</a:t>
            </a:r>
          </a:p>
        </p:txBody>
      </p:sp>
      <p:pic>
        <p:nvPicPr>
          <p:cNvPr id="6146" name="Picture 2" descr="http://vhg.ru/upload/iblock/bd3/bd3b247730058ea48a7b8eda6806292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20" b="18954"/>
          <a:stretch/>
        </p:blipFill>
        <p:spPr bwMode="auto">
          <a:xfrm>
            <a:off x="2761612" y="2847702"/>
            <a:ext cx="6563997" cy="3605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166567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0941A018-FB9B-4401-A32C-7E04526866E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244</TotalTime>
  <Words>276</Words>
  <Application>Microsoft Office PowerPoint</Application>
  <PresentationFormat>Широкоэкранный</PresentationFormat>
  <Paragraphs>41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 Light</vt:lpstr>
      <vt:lpstr>Cambria</vt:lpstr>
      <vt:lpstr>Wingdings</vt:lpstr>
      <vt:lpstr>Метрополия</vt:lpstr>
      <vt:lpstr>Адаптация к детскому саду</vt:lpstr>
      <vt:lpstr>Что такое адаптация?</vt:lpstr>
      <vt:lpstr>Продолжительность адаптационного периода</vt:lpstr>
      <vt:lpstr>Что осложняет адаптацию?</vt:lpstr>
      <vt:lpstr>Как родители могут помочь своему ребёнку в период адаптации?</vt:lpstr>
      <vt:lpstr>Рекомендации родителям по облегчению адаптационного периода</vt:lpstr>
      <vt:lpstr>Терпения и мудрости вам и у вас обязательно всё получится!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к детскому саду.</dc:title>
  <dc:creator>Пользователь Windows</dc:creator>
  <cp:lastModifiedBy>Людмила Лазоркина</cp:lastModifiedBy>
  <cp:revision>14</cp:revision>
  <dcterms:created xsi:type="dcterms:W3CDTF">2019-11-29T07:01:02Z</dcterms:created>
  <dcterms:modified xsi:type="dcterms:W3CDTF">2023-11-29T10:48:07Z</dcterms:modified>
</cp:coreProperties>
</file>